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f5bb44de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f5bb44de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f5bb44de6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f5bb44de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f5bb44de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f5bb44de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f5bb44de6_4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f5bb44de6_4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f5bb44de6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f5bb44de6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f5bb44de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f5bb44de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f5bb44de6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f5bb44de6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f5bb44de6_4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3f5bb44de6_4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f5bb44de6_4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f5bb44de6_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f5bb44de6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f5bb44de6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f5bb44d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f5bb44d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f5bb44de6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3f5bb44de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f5bb44de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f5bb44de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f5bb44de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f5bb44de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f5bb44de6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f5bb44de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f5bb44de6_4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3f5bb44de6_4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f5bb44de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f5bb44de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f5bb44de6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f5bb44de6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f5bb44de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f5bb44de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f5bb44de6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f5bb44de6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f5bb44de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3f5bb44de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5bb44d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5bb44d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f5bb44de6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f5bb44de6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f5bb44de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f5bb44de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b="2277" l="0" r="0" t="61455"/>
          <a:stretch/>
        </p:blipFill>
        <p:spPr>
          <a:xfrm>
            <a:off x="2658925" y="2713875"/>
            <a:ext cx="4415221" cy="2241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b="40182" l="0" r="0" t="16992"/>
          <a:stretch/>
        </p:blipFill>
        <p:spPr>
          <a:xfrm>
            <a:off x="2658925" y="143625"/>
            <a:ext cx="4287376" cy="25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/>
          <p:nvPr/>
        </p:nvSpPr>
        <p:spPr>
          <a:xfrm>
            <a:off x="245575" y="1176925"/>
            <a:ext cx="267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Miguel Kantun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Kassandra Dominguez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Axel Olea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Sebastian Mendoza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Gustavo Maldonado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Mesa comida after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Como la comida ya es en la noche cuando la gente </a:t>
            </a:r>
            <a:r>
              <a:rPr lang="es"/>
              <a:t>está</a:t>
            </a:r>
            <a:r>
              <a:rPr lang="es"/>
              <a:t> ambientada y algunos pasados de copas la idea de algo rico y sencillo </a:t>
            </a:r>
            <a:r>
              <a:rPr lang="es"/>
              <a:t>podría</a:t>
            </a:r>
            <a:r>
              <a:rPr lang="es"/>
              <a:t> ser una barra  de chilaquiles con una pequeña plancha para cocinar la </a:t>
            </a:r>
            <a:r>
              <a:rPr lang="es"/>
              <a:t>proteína</a:t>
            </a:r>
            <a:r>
              <a:rPr lang="es"/>
              <a:t> con productos veganos </a:t>
            </a:r>
            <a:r>
              <a:rPr lang="es"/>
              <a:t>básicos</a:t>
            </a:r>
            <a:r>
              <a:rPr lang="es"/>
              <a:t> como el queso y la crema, de </a:t>
            </a:r>
            <a:r>
              <a:rPr lang="es"/>
              <a:t>proteína</a:t>
            </a:r>
            <a:r>
              <a:rPr lang="es"/>
              <a:t> opciones como carne de soya y la </a:t>
            </a:r>
            <a:r>
              <a:rPr lang="es"/>
              <a:t>opción</a:t>
            </a:r>
            <a:r>
              <a:rPr lang="es"/>
              <a:t> de la posibilidad de opciones no veganas para </a:t>
            </a:r>
            <a:r>
              <a:rPr lang="es"/>
              <a:t>demás</a:t>
            </a:r>
            <a:r>
              <a:rPr lang="es"/>
              <a:t> invitados.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 de usuario</a:t>
            </a:r>
            <a:endParaRPr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Me </a:t>
            </a:r>
            <a:r>
              <a:rPr lang="es"/>
              <a:t>gustaría que</a:t>
            </a:r>
            <a:r>
              <a:rPr lang="es"/>
              <a:t> mi fiesta tuviera un ambiente fresco y relajado. Cerca de la naturaleza, con muchas flores y plantas. Y con bastante ambiente, que de noche aun se pueda ver reflejada esta bella vista verte con </a:t>
            </a:r>
            <a:r>
              <a:rPr lang="es"/>
              <a:t>iluminación</a:t>
            </a:r>
            <a:r>
              <a:rPr lang="es"/>
              <a:t> bastante suave pero bien definida.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 de usuario</a:t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Pista de </a:t>
            </a:r>
            <a:r>
              <a:rPr lang="es"/>
              <a:t>baile</a:t>
            </a:r>
            <a:r>
              <a:rPr lang="es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 pesar de estar al aire libre y rodeada de </a:t>
            </a:r>
            <a:r>
              <a:rPr lang="es"/>
              <a:t>vegetación</a:t>
            </a:r>
            <a:r>
              <a:rPr lang="es"/>
              <a:t>, me </a:t>
            </a:r>
            <a:r>
              <a:rPr lang="es"/>
              <a:t>gustaría</a:t>
            </a:r>
            <a:r>
              <a:rPr lang="es"/>
              <a:t> poder expresar mis emociones en una pista de baile. Y tener una zona en la que pueda bailar sin que mis tacones se entierren en el pasto. Y si es posible que esta adornado o iluminado la pista de baile.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Propuestas</a:t>
            </a:r>
            <a:endParaRPr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0" y="1202075"/>
            <a:ext cx="4770576" cy="31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676" y="1254238"/>
            <a:ext cx="3955573" cy="263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75" y="210325"/>
            <a:ext cx="2963574" cy="458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975" y="514625"/>
            <a:ext cx="4949900" cy="34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25" y="1157875"/>
            <a:ext cx="4128675" cy="262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4515200" y="1243300"/>
            <a:ext cx="252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Sopa de espinacas con crutones.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63" y="356463"/>
            <a:ext cx="2953717" cy="443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3519700" y="999950"/>
            <a:ext cx="37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Risotto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vegano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3200400" y="1131700"/>
            <a:ext cx="3849300" cy="3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Helado de frutos rojos</a:t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24" y="832250"/>
            <a:ext cx="2666050" cy="369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00" y="863551"/>
            <a:ext cx="3918689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948" y="696900"/>
            <a:ext cx="3997548" cy="399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11700" y="790675"/>
            <a:ext cx="8520600" cy="4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Boda en Febrero (principios de año) en Guadalajara en la tarde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dk1"/>
                </a:highlight>
              </a:rPr>
              <a:t>Comida a 3 tiempos vegana sin gluten (Miguel)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dk1"/>
                </a:highlight>
              </a:rPr>
              <a:t>Tiene que haber girasoles naturales  (kassandra)</a:t>
            </a:r>
            <a:br>
              <a:rPr lang="es">
                <a:highlight>
                  <a:schemeClr val="dk1"/>
                </a:highlight>
              </a:rPr>
            </a:br>
            <a:r>
              <a:rPr lang="es">
                <a:highlight>
                  <a:schemeClr val="dk1"/>
                </a:highlight>
              </a:rPr>
              <a:t>Sin niños no opcional (</a:t>
            </a:r>
            <a:r>
              <a:rPr lang="es">
                <a:highlight>
                  <a:schemeClr val="dk1"/>
                </a:highlight>
              </a:rPr>
              <a:t>kassandra)</a:t>
            </a:r>
            <a:br>
              <a:rPr lang="es">
                <a:highlight>
                  <a:schemeClr val="dk1"/>
                </a:highlight>
              </a:rPr>
            </a:br>
            <a:r>
              <a:rPr lang="es">
                <a:highlight>
                  <a:schemeClr val="dk1"/>
                </a:highlight>
              </a:rPr>
              <a:t>Tiene que ser en un jardín (Axel)</a:t>
            </a:r>
            <a:br>
              <a:rPr lang="es">
                <a:highlight>
                  <a:schemeClr val="dk1"/>
                </a:highlight>
              </a:rPr>
            </a:br>
            <a:r>
              <a:rPr lang="es">
                <a:highlight>
                  <a:schemeClr val="dk1"/>
                </a:highlight>
              </a:rPr>
              <a:t>Música de piano (mi corazón encantado) (Gustavo)</a:t>
            </a:r>
            <a:br>
              <a:rPr lang="es">
                <a:highlight>
                  <a:schemeClr val="dk1"/>
                </a:highlight>
              </a:rPr>
            </a:br>
            <a:r>
              <a:rPr lang="es"/>
              <a:t>Mesa de comida para el after vegana gluten free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Pista de baile </a:t>
            </a:r>
            <a:r>
              <a:rPr lang="es"/>
              <a:t>música</a:t>
            </a:r>
            <a:r>
              <a:rPr lang="es"/>
              <a:t> libre (Axel)*</a:t>
            </a:r>
            <a:br>
              <a:rPr lang="es"/>
            </a:br>
            <a:r>
              <a:rPr lang="es"/>
              <a:t>Pastel de un piso minimalista (Cualquier sabor) (Gustavo)</a:t>
            </a:r>
            <a:br>
              <a:rPr lang="es"/>
            </a:br>
            <a:r>
              <a:rPr lang="es"/>
              <a:t>Mesita de botanas (LIbre)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80 invitados </a:t>
            </a:r>
            <a:br>
              <a:rPr lang="es"/>
            </a:br>
            <a:r>
              <a:rPr lang="es"/>
              <a:t>presupuesto de 500k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Prohibido el pollo y la fecha se cambia para febrero del año siguiente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https://www.youtube.com/watch?v=udKiKq1ArSI&amp;pp=ygUZbWkgY29yYXpvbiBlbmNhbnRhZG8gYm9kYQ%3D%3D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225" y="1316025"/>
            <a:ext cx="5280750" cy="352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MÚSICA PARA EL CORAZÓN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 rotWithShape="1">
          <a:blip r:embed="rId3">
            <a:alphaModFix/>
          </a:blip>
          <a:srcRect b="3432" l="16013" r="14873" t="19786"/>
          <a:stretch/>
        </p:blipFill>
        <p:spPr>
          <a:xfrm>
            <a:off x="181375" y="234550"/>
            <a:ext cx="3555075" cy="39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 rotWithShape="1">
          <a:blip r:embed="rId4">
            <a:alphaModFix/>
          </a:blip>
          <a:srcRect b="2603" l="21758" r="18318" t="7297"/>
          <a:stretch/>
        </p:blipFill>
        <p:spPr>
          <a:xfrm>
            <a:off x="3578050" y="3035125"/>
            <a:ext cx="1449750" cy="21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800" y="2889175"/>
            <a:ext cx="2356325" cy="23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1075" y="135002"/>
            <a:ext cx="4238900" cy="290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chemeClr val="dk2"/>
                </a:solidFill>
              </a:rPr>
              <a:t>PASTEL PERFECTO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 rotWithShape="1">
          <a:blip r:embed="rId3">
            <a:alphaModFix/>
          </a:blip>
          <a:srcRect b="0" l="11837" r="8123" t="0"/>
          <a:stretch/>
        </p:blipFill>
        <p:spPr>
          <a:xfrm>
            <a:off x="4572000" y="1421975"/>
            <a:ext cx="4386435" cy="30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50" y="1421975"/>
            <a:ext cx="4213275" cy="30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75" y="1089050"/>
            <a:ext cx="4068676" cy="3051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500" y="126175"/>
            <a:ext cx="3953075" cy="26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0975" y="2761550"/>
            <a:ext cx="3075400" cy="23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500" y="467650"/>
            <a:ext cx="6450949" cy="43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819150" y="3843650"/>
            <a:ext cx="37530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25" y="1142550"/>
            <a:ext cx="4944274" cy="329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175" y="209175"/>
            <a:ext cx="3363474" cy="4708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>
            <p:ph type="title"/>
          </p:nvPr>
        </p:nvSpPr>
        <p:spPr>
          <a:xfrm>
            <a:off x="3572500" y="3448450"/>
            <a:ext cx="15849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*¡No niños!*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Backlog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bod pasa a ser en febrero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Comida vegana sin gluten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Prohibido pollo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Boda en </a:t>
            </a:r>
            <a:r>
              <a:rPr lang="es"/>
              <a:t>Jardín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Como  novio quiero que </a:t>
            </a:r>
            <a:r>
              <a:rPr lang="es"/>
              <a:t>mi fiesta tuviera un ambiente fresco y relajado. Cerca de la naturaleza, con muchas flores y plantas para </a:t>
            </a:r>
            <a:r>
              <a:rPr lang="es"/>
              <a:t>que la decoración con girasoles y la experiencia sea la adecuada.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Comida a 3 tiempos vegano sin gluten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Como pareja queremos ofrecer comida vegana sin gluten para que cualquier invitado pueda disfrutar sin restricción.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120"/>
              <a:t>Pastel perfecto</a:t>
            </a:r>
            <a:endParaRPr b="1" sz="3120"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311700" y="1609675"/>
            <a:ext cx="8520600" cy="28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Como </a:t>
            </a:r>
            <a:r>
              <a:rPr lang="es"/>
              <a:t>pareja de novios que está por dar un paso </a:t>
            </a:r>
            <a:r>
              <a:rPr lang="es"/>
              <a:t>importantísimo</a:t>
            </a:r>
            <a:r>
              <a:rPr lang="es"/>
              <a:t> en su vida, </a:t>
            </a:r>
            <a:r>
              <a:rPr b="1" lang="es"/>
              <a:t>queremos </a:t>
            </a:r>
            <a:r>
              <a:rPr lang="es"/>
              <a:t>compartir nuestro pastel de bodas con un sabor espectacular </a:t>
            </a:r>
            <a:r>
              <a:rPr b="1" lang="es"/>
              <a:t>para </a:t>
            </a:r>
            <a:r>
              <a:rPr lang="es"/>
              <a:t>que ustedes como nosotros puedan disfrutar de este detalle en el que nos esforzamos mucho por escoger y sea de su agrado.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¡Lo mejor de todo es que es Vegano!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277075"/>
            <a:ext cx="8520600" cy="32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Decoración</a:t>
            </a:r>
            <a:r>
              <a:rPr b="1" lang="es"/>
              <a:t>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Como novio quiero girasoles en los centros de mesa  porque los girasoles le dan </a:t>
            </a:r>
            <a:r>
              <a:rPr lang="es"/>
              <a:t>más</a:t>
            </a:r>
            <a:r>
              <a:rPr lang="es"/>
              <a:t> vista a las mesas y proyectan </a:t>
            </a:r>
            <a:r>
              <a:rPr lang="es"/>
              <a:t>alegría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Sin Niños: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como invitado prefiero que no asistan niños para no que no generen mucho ruido y evitar que rompan algo.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694950" y="597200"/>
            <a:ext cx="65619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120"/>
              <a:t>Decoración</a:t>
            </a:r>
            <a:endParaRPr b="1" sz="312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Botanas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Como pareja buscamos </a:t>
            </a:r>
            <a:r>
              <a:rPr lang="es"/>
              <a:t>también</a:t>
            </a:r>
            <a:r>
              <a:rPr lang="es"/>
              <a:t> una </a:t>
            </a:r>
            <a:r>
              <a:rPr lang="es"/>
              <a:t>opción</a:t>
            </a:r>
            <a:r>
              <a:rPr lang="es"/>
              <a:t> saludable y que cubran los </a:t>
            </a:r>
            <a:r>
              <a:rPr lang="es"/>
              <a:t>requerimientos</a:t>
            </a:r>
            <a:r>
              <a:rPr lang="es"/>
              <a:t> de vegano y gluten free entonces la idea de una mesa de botana de frutas </a:t>
            </a:r>
            <a:r>
              <a:rPr lang="es"/>
              <a:t>podría</a:t>
            </a:r>
            <a:r>
              <a:rPr lang="es"/>
              <a:t> ser la mejor opción y en la parte de dulces </a:t>
            </a:r>
            <a:r>
              <a:rPr lang="es"/>
              <a:t>podría</a:t>
            </a:r>
            <a:r>
              <a:rPr lang="es"/>
              <a:t> haber dulces evitando cosas como gomitas, </a:t>
            </a:r>
            <a:r>
              <a:rPr lang="es"/>
              <a:t>podrían</a:t>
            </a:r>
            <a:r>
              <a:rPr lang="es"/>
              <a:t> ser botana vegana y conocida como las OREOS.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120"/>
              <a:t>Música de piano en vivo</a:t>
            </a:r>
            <a:endParaRPr b="1" sz="3120"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11700" y="1789775"/>
            <a:ext cx="8520600" cy="26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MÚSICA PARA EL CORAZÓN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/>
              <a:t>Como </a:t>
            </a:r>
            <a:r>
              <a:rPr lang="es"/>
              <a:t>una pareja de novios amantes de la música y que se ha enfrentado a altos y bajos a lo largo de nuestra relación</a:t>
            </a:r>
            <a:r>
              <a:rPr lang="es"/>
              <a:t>, </a:t>
            </a:r>
            <a:r>
              <a:rPr b="1" lang="es"/>
              <a:t>queremos </a:t>
            </a:r>
            <a:r>
              <a:rPr lang="es"/>
              <a:t>hacer de su conocimiento una hermosa canción que nos hace vibrar el corazón,</a:t>
            </a:r>
            <a:r>
              <a:rPr lang="es"/>
              <a:t> </a:t>
            </a:r>
            <a:r>
              <a:rPr b="1" lang="es"/>
              <a:t>para </a:t>
            </a:r>
            <a:r>
              <a:rPr lang="es"/>
              <a:t>que puedan sentir el valor que tiene esta canción, se las compartimos en uno de los días más importantes de nuestra vida, nuestra boda.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https://www.youtube.com/watch?v=udKiKq1ArSI&amp;pp=ygUZbWkgY29yYXpvbiBlbmNhbnRhZG8gYm9kYQ%3D%3D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